
<file path=[Content_Types].xml><?xml version="1.0" encoding="utf-8"?>
<Types xmlns="http://schemas.openxmlformats.org/package/2006/content-types">
  <Default Extension="png" ContentType="image/png"/>
  <Default Extension="jfif" ContentType="image/jpeg"/>
  <Default Extension="webp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9" r:id="rId3"/>
    <p:sldId id="258" r:id="rId4"/>
    <p:sldId id="260" r:id="rId5"/>
    <p:sldId id="261" r:id="rId6"/>
    <p:sldId id="270" r:id="rId7"/>
    <p:sldId id="262" r:id="rId8"/>
    <p:sldId id="263" r:id="rId9"/>
    <p:sldId id="271" r:id="rId10"/>
    <p:sldId id="266" r:id="rId11"/>
    <p:sldId id="267" r:id="rId12"/>
    <p:sldId id="272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Z ANTÔNIO MACHADO CARDOSO" initials="LAMC" lastIdx="1" clrIdx="0">
    <p:extLst>
      <p:ext uri="{19B8F6BF-5375-455C-9EA6-DF929625EA0E}">
        <p15:presenceInfo xmlns:p15="http://schemas.microsoft.com/office/powerpoint/2012/main" userId="LUIZ ANTÔNIO MACHADO CARDOS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5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38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033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834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430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7890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40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900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69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81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51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51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90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88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02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20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7E3E31D-88E0-4BCF-8786-C8E7D0EB3EC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352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27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eb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ebp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FE445-BEB1-8EBB-9129-E55BEE71C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5754" y="628617"/>
            <a:ext cx="6368858" cy="3028983"/>
          </a:xfrm>
        </p:spPr>
        <p:txBody>
          <a:bodyPr>
            <a:normAutofit/>
          </a:bodyPr>
          <a:lstStyle/>
          <a:p>
            <a:r>
              <a:rPr lang="pt-BR" cap="none" dirty="0">
                <a:latin typeface="Candara Light" panose="020E0502030303020204" pitchFamily="34" charset="0"/>
                <a:ea typeface="BatangChe" panose="020B0503020000020004" pitchFamily="49" charset="-127"/>
              </a:rPr>
              <a:t>Curso Técnico de Desenvolvimento de Sistemas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m 3" descr="Desenho de bandeira&#10;&#10;Descrição gerada automaticamente">
            <a:extLst>
              <a:ext uri="{FF2B5EF4-FFF2-40B4-BE49-F238E27FC236}">
                <a16:creationId xmlns:a16="http://schemas.microsoft.com/office/drawing/2014/main" id="{A189A91A-FB64-6566-02B4-99D50EA9F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1655864"/>
            <a:ext cx="2902759" cy="11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E6793F4-B963-A799-43E7-B646C1554179}"/>
              </a:ext>
            </a:extLst>
          </p:cNvPr>
          <p:cNvSpPr txBox="1"/>
          <p:nvPr/>
        </p:nvSpPr>
        <p:spPr>
          <a:xfrm>
            <a:off x="220211" y="2153657"/>
            <a:ext cx="62791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u="sng" dirty="0" smtClean="0">
                <a:latin typeface="Candara Light" panose="020E0502030303020204" pitchFamily="34" charset="0"/>
              </a:rPr>
              <a:t>Instrumento responsável pelo aquecimento dos alimentos</a:t>
            </a:r>
            <a:endParaRPr lang="pt-BR" sz="3200" u="sng" dirty="0">
              <a:latin typeface="Candara Light" panose="020E0502030303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B167B2-707E-D452-F2BF-EFD42173CB94}"/>
              </a:ext>
            </a:extLst>
          </p:cNvPr>
          <p:cNvSpPr txBox="1"/>
          <p:nvPr/>
        </p:nvSpPr>
        <p:spPr>
          <a:xfrm>
            <a:off x="814153" y="3624044"/>
            <a:ext cx="3336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Candara Light" panose="020E0502030303020204" pitchFamily="34" charset="0"/>
              </a:rPr>
              <a:t>-Rabo quente é o principal componente para o aquecimento do alimento</a:t>
            </a:r>
          </a:p>
          <a:p>
            <a:endParaRPr lang="pt-BR" sz="2800" dirty="0">
              <a:latin typeface="Candara Light" panose="020E0502030303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" name="Modelo 3D 9" descr="Computador tudo em um">
                <a:extLst>
                  <a:ext uri="{FF2B5EF4-FFF2-40B4-BE49-F238E27FC236}">
                    <a16:creationId xmlns:a16="http://schemas.microsoft.com/office/drawing/2014/main" id="{445F37BE-EC16-0D2B-3375-2560A37BD6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1147939"/>
                  </p:ext>
                </p:extLst>
              </p:nvPr>
            </p:nvGraphicFramePr>
            <p:xfrm>
              <a:off x="6174435" y="1755143"/>
              <a:ext cx="3832881" cy="4545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32881" cy="454585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668939" ay="49749" az="262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53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Computador tudo em um">
                <a:extLst>
                  <a:ext uri="{FF2B5EF4-FFF2-40B4-BE49-F238E27FC236}">
                    <a16:creationId xmlns:a16="http://schemas.microsoft.com/office/drawing/2014/main" id="{445F37BE-EC16-0D2B-3375-2560A37BD6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4435" y="1755143"/>
                <a:ext cx="3832881" cy="4545855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m 12" descr="Desenho de bandeira&#10;&#10;Descrição gerada automaticamente">
            <a:extLst>
              <a:ext uri="{FF2B5EF4-FFF2-40B4-BE49-F238E27FC236}">
                <a16:creationId xmlns:a16="http://schemas.microsoft.com/office/drawing/2014/main" id="{52E8D767-3F48-83A2-DC59-0167F8A46C9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442503"/>
            <a:ext cx="386611" cy="14808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46" y="2153657"/>
            <a:ext cx="3493058" cy="233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5C6803F-E2F5-7E42-623C-66A24CC961D9}"/>
              </a:ext>
            </a:extLst>
          </p:cNvPr>
          <p:cNvSpPr txBox="1"/>
          <p:nvPr/>
        </p:nvSpPr>
        <p:spPr>
          <a:xfrm>
            <a:off x="6178609" y="2281894"/>
            <a:ext cx="466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u="sng" dirty="0">
                <a:latin typeface="Candara Light" panose="020E0502030303020204" pitchFamily="34" charset="0"/>
              </a:rPr>
              <a:t>Relatório</a:t>
            </a:r>
            <a:r>
              <a:rPr lang="pt-BR" sz="2400" u="sng" dirty="0">
                <a:latin typeface="Candara Light" panose="020E0502030303020204" pitchFamily="34" charset="0"/>
              </a:rPr>
              <a:t>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75C78C-EA00-A88E-184F-06E1B72D15B2}"/>
              </a:ext>
            </a:extLst>
          </p:cNvPr>
          <p:cNvSpPr txBox="1"/>
          <p:nvPr/>
        </p:nvSpPr>
        <p:spPr>
          <a:xfrm>
            <a:off x="6693453" y="3650524"/>
            <a:ext cx="4530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Tela </a:t>
            </a:r>
            <a:r>
              <a:rPr lang="pt-BR" sz="2800" dirty="0" smtClean="0">
                <a:latin typeface="Candara Light" panose="020E0502030303020204" pitchFamily="34" charset="0"/>
              </a:rPr>
              <a:t>do Sensor </a:t>
            </a:r>
            <a:r>
              <a:rPr lang="pt-BR" sz="2800" dirty="0">
                <a:latin typeface="Candara Light" panose="020E0502030303020204" pitchFamily="34" charset="0"/>
              </a:rPr>
              <a:t>é onde está os registros de </a:t>
            </a:r>
            <a:r>
              <a:rPr lang="pt-BR" sz="2800" dirty="0" smtClean="0">
                <a:latin typeface="Candara Light" panose="020E0502030303020204" pitchFamily="34" charset="0"/>
              </a:rPr>
              <a:t>temperatura, e do alimento</a:t>
            </a:r>
            <a:endParaRPr lang="pt-BR" sz="2800" u="sng" dirty="0">
              <a:latin typeface="Candara Light" panose="020E0502030303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Modelo 3D 3" descr="Computador tudo em um">
                <a:extLst>
                  <a:ext uri="{FF2B5EF4-FFF2-40B4-BE49-F238E27FC236}">
                    <a16:creationId xmlns:a16="http://schemas.microsoft.com/office/drawing/2014/main" id="{AAC5F10C-EC61-AC75-9169-A0F9D11D9A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996291"/>
                  </p:ext>
                </p:extLst>
              </p:nvPr>
            </p:nvGraphicFramePr>
            <p:xfrm>
              <a:off x="1275128" y="1226814"/>
              <a:ext cx="4080808" cy="48474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80808" cy="484741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668940" ay="49748" az="262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5617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Computador tudo em um">
                <a:extLst>
                  <a:ext uri="{FF2B5EF4-FFF2-40B4-BE49-F238E27FC236}">
                    <a16:creationId xmlns:a16="http://schemas.microsoft.com/office/drawing/2014/main" id="{AAC5F10C-EC61-AC75-9169-A0F9D11D9A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128" y="1226814"/>
                <a:ext cx="4080808" cy="484741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ACA217FE-2B7C-B2E5-B3DA-5AF4ED213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942" y="1955948"/>
            <a:ext cx="458354" cy="17371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42" y="1822776"/>
            <a:ext cx="3328881" cy="21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6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63780" y="-407878"/>
            <a:ext cx="6033362" cy="2288929"/>
          </a:xfrm>
        </p:spPr>
        <p:txBody>
          <a:bodyPr/>
          <a:lstStyle/>
          <a:p>
            <a:r>
              <a:rPr lang="pt-BR" dirty="0" smtClean="0"/>
              <a:t>Funcionalidades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81004" y="3040936"/>
            <a:ext cx="6348549" cy="1596378"/>
          </a:xfrm>
        </p:spPr>
        <p:txBody>
          <a:bodyPr>
            <a:normAutofit/>
          </a:bodyPr>
          <a:lstStyle/>
          <a:p>
            <a:r>
              <a:rPr lang="pt-BR" dirty="0"/>
              <a:t>O relé é um dispositivo elétrico destinado a realizar modificações súbitas, mas predeterminadas em um ou mais circuitos de saída.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1" y="2782605"/>
            <a:ext cx="2722154" cy="24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3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Tecnologias utilizadas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94" y="2262370"/>
            <a:ext cx="1086225" cy="60828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64" y="4706545"/>
            <a:ext cx="1543532" cy="5098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29CC4C-93B4-1881-62AF-7E2EB6AC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708" y="4559040"/>
            <a:ext cx="2146848" cy="58596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30" y="1899248"/>
            <a:ext cx="1905000" cy="12954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83" y="1809969"/>
            <a:ext cx="1771650" cy="17716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049" y="1873521"/>
            <a:ext cx="16891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6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8" y="100531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Agradecemos pela atenção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Modelo 3D 2" descr="Emoji Com Polegar Para Cima">
                <a:extLst>
                  <a:ext uri="{FF2B5EF4-FFF2-40B4-BE49-F238E27FC236}">
                    <a16:creationId xmlns:a16="http://schemas.microsoft.com/office/drawing/2014/main" id="{0702D0D4-7279-A6FD-9152-336CB1E0CC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2588101"/>
                  </p:ext>
                </p:extLst>
              </p:nvPr>
            </p:nvGraphicFramePr>
            <p:xfrm>
              <a:off x="4911432" y="3056347"/>
              <a:ext cx="2369136" cy="26355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69136" cy="2635545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684335" ay="2262070" az="4219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01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moji Com Polegar Para Cima">
                <a:extLst>
                  <a:ext uri="{FF2B5EF4-FFF2-40B4-BE49-F238E27FC236}">
                    <a16:creationId xmlns:a16="http://schemas.microsoft.com/office/drawing/2014/main" id="{0702D0D4-7279-A6FD-9152-336CB1E0C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1432" y="3056347"/>
                <a:ext cx="2369136" cy="26355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60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3" y="570710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3" y="238869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Luiz 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Antônio Machado Cardoso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Maximiliano Vargas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Nicolas Cunha Bitencourt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Rodrigo 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Pinto Monteiro de </a:t>
            </a: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Almeida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Kalven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</a:t>
            </a: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Matzembacher De Moraes</a:t>
            </a:r>
            <a:endParaRPr lang="pt-BR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pic>
        <p:nvPicPr>
          <p:cNvPr id="9" name="Modelo 3D 8" descr="Ícone masculino">
            <a:extLst>
              <a:ext uri="{FF2B5EF4-FFF2-40B4-BE49-F238E27FC236}">
                <a16:creationId xmlns:a16="http://schemas.microsoft.com/office/drawing/2014/main" id="{CECDEC53-390C-AD74-983D-49C639F3FD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03929" y="3825424"/>
            <a:ext cx="541819" cy="1672985"/>
          </a:xfrm>
          <a:prstGeom prst="rect">
            <a:avLst/>
          </a:prstGeom>
        </p:spPr>
      </p:pic>
      <p:pic>
        <p:nvPicPr>
          <p:cNvPr id="10" name="Modelo 3D 9" descr="Ícone masculino">
            <a:extLst>
              <a:ext uri="{FF2B5EF4-FFF2-40B4-BE49-F238E27FC236}">
                <a16:creationId xmlns:a16="http://schemas.microsoft.com/office/drawing/2014/main" id="{05A06F5C-F4B1-B4D5-C334-5DBF868DEE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6953" y="3924989"/>
            <a:ext cx="541854" cy="1677984"/>
          </a:xfrm>
          <a:prstGeom prst="rect">
            <a:avLst/>
          </a:prstGeom>
        </p:spPr>
      </p:pic>
      <p:pic>
        <p:nvPicPr>
          <p:cNvPr id="11" name="Modelo 3D 10" descr="Ícone masculino">
            <a:extLst>
              <a:ext uri="{FF2B5EF4-FFF2-40B4-BE49-F238E27FC236}">
                <a16:creationId xmlns:a16="http://schemas.microsoft.com/office/drawing/2014/main" id="{A35BCCCE-ED52-CDC0-3772-6CB6D3100E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4902" y="3932241"/>
            <a:ext cx="636916" cy="1662002"/>
          </a:xfrm>
          <a:prstGeom prst="rect">
            <a:avLst/>
          </a:prstGeom>
        </p:spPr>
      </p:pic>
      <p:pic>
        <p:nvPicPr>
          <p:cNvPr id="12" name="Modelo 3D 11" descr="Ícone masculino">
            <a:extLst>
              <a:ext uri="{FF2B5EF4-FFF2-40B4-BE49-F238E27FC236}">
                <a16:creationId xmlns:a16="http://schemas.microsoft.com/office/drawing/2014/main" id="{767E6B9C-FB2B-CB73-7371-CC257CD25A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393" y="3985821"/>
            <a:ext cx="598891" cy="1610293"/>
          </a:xfrm>
          <a:prstGeom prst="rect">
            <a:avLst/>
          </a:prstGeom>
        </p:spPr>
      </p:pic>
      <p:pic>
        <p:nvPicPr>
          <p:cNvPr id="13" name="Modelo 3D 12" descr="Ícone masculino">
            <a:extLst>
              <a:ext uri="{FF2B5EF4-FFF2-40B4-BE49-F238E27FC236}">
                <a16:creationId xmlns:a16="http://schemas.microsoft.com/office/drawing/2014/main" id="{BD1D39DA-39CC-3D60-2CD7-B16FCF69AA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85861" y="3959967"/>
            <a:ext cx="712965" cy="16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0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57" y="219075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 que é a PROTECH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57" y="2088325"/>
            <a:ext cx="5617011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 </a:t>
            </a:r>
            <a:r>
              <a:rPr lang="pt-BR" sz="2800" dirty="0" err="1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protech</a:t>
            </a: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é uma empresa que pensa em prol de sua empresa com alternativas convincentes para o seu dia a dia </a:t>
            </a:r>
            <a:endParaRPr lang="pt-BR" sz="2800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Modelo 3D 3" descr="Balão de texto">
                <a:extLst>
                  <a:ext uri="{FF2B5EF4-FFF2-40B4-BE49-F238E27FC236}">
                    <a16:creationId xmlns:a16="http://schemas.microsoft.com/office/drawing/2014/main" id="{AAE1A186-50AB-63E1-9D0C-DB84E85714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003520"/>
                  </p:ext>
                </p:extLst>
              </p:nvPr>
            </p:nvGraphicFramePr>
            <p:xfrm>
              <a:off x="7455446" y="1878898"/>
              <a:ext cx="3675620" cy="27424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75620" cy="2742432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07362" ay="-1251731" az="2182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516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Balão de texto">
                <a:extLst>
                  <a:ext uri="{FF2B5EF4-FFF2-40B4-BE49-F238E27FC236}">
                    <a16:creationId xmlns:a16="http://schemas.microsoft.com/office/drawing/2014/main" id="{AAE1A186-50AB-63E1-9D0C-DB84E85714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5446" y="1878898"/>
                <a:ext cx="3675620" cy="27424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58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086" y="516692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948" y="2023759"/>
            <a:ext cx="571511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 Objetivo é trazer conforto e segurança na hora de esquentar seus alimentos</a:t>
            </a:r>
            <a:endParaRPr lang="pt-BR" sz="2800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6" name="Modelo 3D 5" descr="Caixa de seleção marcada">
                <a:extLst>
                  <a:ext uri="{FF2B5EF4-FFF2-40B4-BE49-F238E27FC236}">
                    <a16:creationId xmlns:a16="http://schemas.microsoft.com/office/drawing/2014/main" id="{8AB9551A-B402-8B09-4044-6E2DEB8D5D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874164"/>
                  </p:ext>
                </p:extLst>
              </p:nvPr>
            </p:nvGraphicFramePr>
            <p:xfrm>
              <a:off x="710443" y="2686860"/>
              <a:ext cx="3225936" cy="25129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25936" cy="2512997"/>
                    </a:xfrm>
                    <a:prstGeom prst="rect">
                      <a:avLst/>
                    </a:prstGeom>
                  </am3d:spPr>
                  <am3d:camera>
                    <am3d:pos x="0" y="0" z="652542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885" d="1000000"/>
                    <am3d:preTrans dx="-6292458" dy="-15031105" dz="-3897974"/>
                    <am3d:scale>
                      <am3d:sx n="1000000" d="1000000"/>
                      <am3d:sy n="1000000" d="1000000"/>
                      <am3d:sz n="1000000" d="1000000"/>
                    </am3d:scale>
                    <am3d:rot ax="909767" ay="-1045258" az="-2597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48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Caixa de seleção marcada">
                <a:extLst>
                  <a:ext uri="{FF2B5EF4-FFF2-40B4-BE49-F238E27FC236}">
                    <a16:creationId xmlns:a16="http://schemas.microsoft.com/office/drawing/2014/main" id="{8AB9551A-B402-8B09-4044-6E2DEB8D5D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443" y="2686860"/>
                <a:ext cx="3225936" cy="25129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69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974" y="210746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                              Utilidades</a:t>
            </a:r>
            <a:endParaRPr lang="pt-BR" sz="4000" cap="none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7333A26-9F17-8151-5567-20BC721B2385}"/>
              </a:ext>
            </a:extLst>
          </p:cNvPr>
          <p:cNvSpPr txBox="1"/>
          <p:nvPr/>
        </p:nvSpPr>
        <p:spPr>
          <a:xfrm>
            <a:off x="4341772" y="2502945"/>
            <a:ext cx="65529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0510" algn="just">
              <a:lnSpc>
                <a:spcPct val="150000"/>
              </a:lnSpc>
              <a:spcAft>
                <a:spcPts val="800"/>
              </a:spcAft>
            </a:pPr>
            <a:r>
              <a:rPr lang="pt-BR" dirty="0"/>
              <a:t>O presente trabalho trata da análise e desenvolvimento de um sensor para medir a temperatura ideal da água para o cozinhamento através do rabo quente e do relé, o sistema tem como premissa ser um equipamento de baixo custo que no caso seria </a:t>
            </a:r>
            <a:r>
              <a:rPr lang="pt-BR" dirty="0" smtClean="0"/>
              <a:t>essencial, simples </a:t>
            </a:r>
            <a:r>
              <a:rPr lang="pt-BR" dirty="0"/>
              <a:t>e impactantes. </a:t>
            </a:r>
            <a:endParaRPr lang="pt-BR" sz="2800" dirty="0">
              <a:effectLst/>
              <a:latin typeface="Candara Light" panose="020E05020303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8" name="Modelo 3D 17" descr="Documento impresso">
                <a:extLst>
                  <a:ext uri="{FF2B5EF4-FFF2-40B4-BE49-F238E27FC236}">
                    <a16:creationId xmlns:a16="http://schemas.microsoft.com/office/drawing/2014/main" id="{24B02FED-BF80-7B9F-B972-E6B394135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2880271"/>
                  </p:ext>
                </p:extLst>
              </p:nvPr>
            </p:nvGraphicFramePr>
            <p:xfrm>
              <a:off x="1297256" y="1689316"/>
              <a:ext cx="2469403" cy="41131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69403" cy="4113149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0209" ay="1985221" az="3077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7375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o 3D 17" descr="Documento impresso">
                <a:extLst>
                  <a:ext uri="{FF2B5EF4-FFF2-40B4-BE49-F238E27FC236}">
                    <a16:creationId xmlns:a16="http://schemas.microsoft.com/office/drawing/2014/main" id="{24B02FED-BF80-7B9F-B972-E6B394135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7256" y="1689316"/>
                <a:ext cx="2469403" cy="41131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23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974" y="210746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									Ideal</a:t>
            </a:r>
            <a:endParaRPr lang="pt-BR" sz="4000" cap="none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7333A26-9F17-8151-5567-20BC721B2385}"/>
              </a:ext>
            </a:extLst>
          </p:cNvPr>
          <p:cNvSpPr txBox="1"/>
          <p:nvPr/>
        </p:nvSpPr>
        <p:spPr>
          <a:xfrm>
            <a:off x="499614" y="1932493"/>
            <a:ext cx="655297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ideia do projeto é criar um aparelho, para que a pessoa possa pré-cozinhar carne e outros tipos de alimentos em uma temperatura controlada.</a:t>
            </a:r>
          </a:p>
          <a:p>
            <a:r>
              <a:rPr lang="pt-BR" dirty="0"/>
              <a:t>Um resistor irá aquecer a água, um sensor vai medir a temperatura da água e um atuador irá desligar o resistor quando alcançar a temperatura desejada, caso a temperatura esteja abaixo do esperado ele ligará o resistor de novo para manter a temperatura estável.</a:t>
            </a:r>
          </a:p>
          <a:p>
            <a:pPr indent="270510" algn="just">
              <a:lnSpc>
                <a:spcPct val="150000"/>
              </a:lnSpc>
              <a:spcAft>
                <a:spcPts val="800"/>
              </a:spcAft>
            </a:pPr>
            <a:r>
              <a:rPr lang="pt-BR" sz="2800" dirty="0" smtClean="0">
                <a:effectLst/>
                <a:latin typeface="Candara Light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Candara Light" panose="020E05020303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B1F0CDAC-953D-F18F-FE32-0D6B6EEF4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1004200"/>
                  </p:ext>
                </p:extLst>
              </p:nvPr>
            </p:nvGraphicFramePr>
            <p:xfrm>
              <a:off x="7282719" y="1257836"/>
              <a:ext cx="3961421" cy="43423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61421" cy="434232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409885" ay="-1477863" az="-6162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9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B1F0CDAC-953D-F18F-FE32-0D6B6EEF4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2719" y="1257836"/>
                <a:ext cx="3961421" cy="43423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479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Técnica sous</a:t>
            </a:r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</a:t>
            </a:r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vide</a:t>
            </a:r>
            <a:endParaRPr lang="pt-BR" sz="4000" cap="none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75C78C-EA00-A88E-184F-06E1B72D15B2}"/>
              </a:ext>
            </a:extLst>
          </p:cNvPr>
          <p:cNvSpPr txBox="1"/>
          <p:nvPr/>
        </p:nvSpPr>
        <p:spPr>
          <a:xfrm>
            <a:off x="3631238" y="2255684"/>
            <a:ext cx="45300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Candara Light" panose="020E0502030303020204" pitchFamily="34" charset="0"/>
              </a:rPr>
              <a:t>No geral o sous vide é uma técnica interessante para cozinhar alimentos com precisão e obter resultados consistente, mas requer algum investimento em equipamentos e aprendizado para dominar suas técnicas.</a:t>
            </a:r>
            <a:endParaRPr lang="pt-BR" sz="2800" dirty="0">
              <a:latin typeface="Candara Light" panose="020E0502030303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39" y="2490513"/>
            <a:ext cx="3157104" cy="17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8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A12356-BF0B-2106-515A-99E949253D85}"/>
              </a:ext>
            </a:extLst>
          </p:cNvPr>
          <p:cNvSpPr txBox="1"/>
          <p:nvPr/>
        </p:nvSpPr>
        <p:spPr>
          <a:xfrm>
            <a:off x="1467086" y="1699965"/>
            <a:ext cx="2248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u="sng" dirty="0" smtClean="0">
                <a:latin typeface="Candara Light" panose="020E0502030303020204" pitchFamily="34" charset="0"/>
              </a:rPr>
              <a:t>Troca entre dispositivo e rede </a:t>
            </a:r>
            <a:endParaRPr lang="pt-BR" sz="3200" u="sng" dirty="0">
              <a:latin typeface="Candara Light" panose="020E0502030303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8F263F-5D1D-2ABF-2CDD-C30E50CCCA50}"/>
              </a:ext>
            </a:extLst>
          </p:cNvPr>
          <p:cNvSpPr txBox="1"/>
          <p:nvPr/>
        </p:nvSpPr>
        <p:spPr>
          <a:xfrm>
            <a:off x="1073791" y="3632433"/>
            <a:ext cx="3942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Tela destinada </a:t>
            </a:r>
            <a:r>
              <a:rPr lang="pt-BR" sz="2800" dirty="0" smtClean="0">
                <a:latin typeface="Candara Light" panose="020E0502030303020204" pitchFamily="34" charset="0"/>
              </a:rPr>
              <a:t>ao dispositivo enviar e receber os dados</a:t>
            </a:r>
            <a:endParaRPr lang="pt-BR" sz="2800" dirty="0">
              <a:latin typeface="Candara Light" panose="020E0502030303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A608B597-E7C8-ECF1-53A0-84CFCD3DF5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9383670"/>
                  </p:ext>
                </p:extLst>
              </p:nvPr>
            </p:nvGraphicFramePr>
            <p:xfrm>
              <a:off x="6438853" y="1692594"/>
              <a:ext cx="3571566" cy="41963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1566" cy="4196324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518812" ay="33886" az="160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704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A608B597-E7C8-ECF1-53A0-84CFCD3DF5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8853" y="1692594"/>
                <a:ext cx="3571566" cy="4196324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 descr="Desenho de bandeira&#10;&#10;Descrição gerada automaticamente">
            <a:extLst>
              <a:ext uri="{FF2B5EF4-FFF2-40B4-BE49-F238E27FC236}">
                <a16:creationId xmlns:a16="http://schemas.microsoft.com/office/drawing/2014/main" id="{7E4BF92C-C230-E937-2CCB-FF011A97C75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78" y="2370577"/>
            <a:ext cx="298198" cy="11421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1937687"/>
            <a:ext cx="3226526" cy="23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1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97634" y="822960"/>
            <a:ext cx="2194559" cy="822960"/>
          </a:xfrm>
        </p:spPr>
        <p:txBody>
          <a:bodyPr/>
          <a:lstStyle/>
          <a:p>
            <a:r>
              <a:rPr lang="pt-BR" dirty="0" smtClean="0"/>
              <a:t>ESP 32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70212" y="359229"/>
            <a:ext cx="4762999" cy="1286691"/>
          </a:xfrm>
        </p:spPr>
        <p:txBody>
          <a:bodyPr/>
          <a:lstStyle/>
          <a:p>
            <a:r>
              <a:rPr lang="pt-BR" sz="4000" dirty="0" smtClean="0">
                <a:latin typeface="Candara Light" panose="020E0502030303020204" pitchFamily="34" charset="0"/>
              </a:rPr>
              <a:t>Funcionalidade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0" y="1645920"/>
            <a:ext cx="2404912" cy="374904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 flipH="1">
            <a:off x="6622867" y="1750421"/>
            <a:ext cx="3762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>
                <a:latin typeface="Candara Light" panose="020E0502030303020204" pitchFamily="34" charset="0"/>
              </a:rPr>
              <a:t>Instrumento responsável pelo </a:t>
            </a:r>
            <a:r>
              <a:rPr lang="pt-BR" u="sng" dirty="0" smtClean="0">
                <a:latin typeface="Candara Light" panose="020E0502030303020204" pitchFamily="34" charset="0"/>
              </a:rPr>
              <a:t>funcionamento geral do projeto </a:t>
            </a:r>
            <a:endParaRPr lang="pt-BR" u="sng" dirty="0">
              <a:latin typeface="Candara Light" panose="020E0502030303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288970" y="30587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374151"/>
                </a:solidFill>
                <a:latin typeface="+mj-lt"/>
              </a:rPr>
              <a:t>Conectividade Wi-Fi: O ESP32 suporta conexão Wi-Fi, permitindo a comunicação sem fio com outros dispositivos e acesso à Internet.</a:t>
            </a:r>
            <a:endParaRPr lang="pt-BR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951513" y="4459462"/>
            <a:ext cx="7276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GPIOs</a:t>
            </a:r>
            <a:r>
              <a:rPr lang="pt-BR" dirty="0"/>
              <a:t> e Periféricos: O ESP32 oferece um grande número de pinos GPIO (Entrada/Saída de Propósito Geral) que podem ser usados para se conectar a uma variedade de sensores, atuadores e outros dispositivos externos. Além disso, ele também possui uma ampla gama de periféricos, como UART, SPI, I2C, ADC, PWM, entre outros.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3986854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1623</TotalTime>
  <Words>412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BatangChe</vt:lpstr>
      <vt:lpstr>Candara Light</vt:lpstr>
      <vt:lpstr>Century Gothic</vt:lpstr>
      <vt:lpstr>Times New Roman</vt:lpstr>
      <vt:lpstr>Wingdings 3</vt:lpstr>
      <vt:lpstr>Fatia</vt:lpstr>
      <vt:lpstr>Curso Técnico de Desenvolvimento de Sistemas</vt:lpstr>
      <vt:lpstr>Equipe</vt:lpstr>
      <vt:lpstr>O que é a PROTECH ?</vt:lpstr>
      <vt:lpstr>Objetivo</vt:lpstr>
      <vt:lpstr>                               Utilidades</vt:lpstr>
      <vt:lpstr>         Ideal</vt:lpstr>
      <vt:lpstr>Técnica sous vide</vt:lpstr>
      <vt:lpstr>Funcionalidades</vt:lpstr>
      <vt:lpstr>ESP 32 </vt:lpstr>
      <vt:lpstr>Funcionalidades</vt:lpstr>
      <vt:lpstr>Funcionalidades</vt:lpstr>
      <vt:lpstr>Funcionalidades</vt:lpstr>
      <vt:lpstr>Tecnologias utilizadas</vt:lpstr>
      <vt:lpstr>Agradecemos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Técnico de Desenvolvimento de Sistemas</dc:title>
  <dc:creator>rodrigocorddeiroo@outlook.com</dc:creator>
  <cp:lastModifiedBy>LUIZ ANTÔNIO MACHADO CARDOSO</cp:lastModifiedBy>
  <cp:revision>37</cp:revision>
  <dcterms:created xsi:type="dcterms:W3CDTF">2022-06-21T21:50:17Z</dcterms:created>
  <dcterms:modified xsi:type="dcterms:W3CDTF">2023-06-12T22:21:25Z</dcterms:modified>
</cp:coreProperties>
</file>